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D3AD-9B56-4FE1-8F0C-4FD1E29CB5B7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80F0-A3EB-4D5C-B147-4F6339350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D3AD-9B56-4FE1-8F0C-4FD1E29CB5B7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80F0-A3EB-4D5C-B147-4F6339350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D3AD-9B56-4FE1-8F0C-4FD1E29CB5B7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80F0-A3EB-4D5C-B147-4F6339350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D3AD-9B56-4FE1-8F0C-4FD1E29CB5B7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80F0-A3EB-4D5C-B147-4F6339350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D3AD-9B56-4FE1-8F0C-4FD1E29CB5B7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80F0-A3EB-4D5C-B147-4F6339350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D3AD-9B56-4FE1-8F0C-4FD1E29CB5B7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80F0-A3EB-4D5C-B147-4F6339350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D3AD-9B56-4FE1-8F0C-4FD1E29CB5B7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80F0-A3EB-4D5C-B147-4F6339350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D3AD-9B56-4FE1-8F0C-4FD1E29CB5B7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80F0-A3EB-4D5C-B147-4F6339350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D3AD-9B56-4FE1-8F0C-4FD1E29CB5B7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80F0-A3EB-4D5C-B147-4F6339350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D3AD-9B56-4FE1-8F0C-4FD1E29CB5B7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80F0-A3EB-4D5C-B147-4F6339350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D3AD-9B56-4FE1-8F0C-4FD1E29CB5B7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80380F0-A3EB-4D5C-B147-4F63393507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87D3AD-9B56-4FE1-8F0C-4FD1E29CB5B7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0380F0-A3EB-4D5C-B147-4F63393507D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/>
    <p:sndAc>
      <p:stSnd>
        <p:snd r:embed="rId13" name="chimes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_________Microsoft_Office_Word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214414" y="1643050"/>
            <a:ext cx="6957998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каструл</a:t>
            </a:r>
            <a:r>
              <a:rPr lang="uk-UA" sz="3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було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молоко.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Пес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випив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2/5</a:t>
            </a:r>
            <a:r>
              <a:rPr kumimoji="0" lang="ru-RU" sz="4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всього</a:t>
            </a: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молока,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кіт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–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1/3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залишку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після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цього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каструлі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залишилося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1,2л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молока.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Скільки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молока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було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в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каструлі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Опорна</a:t>
            </a:r>
            <a:r>
              <a:rPr lang="ru-RU" dirty="0" smtClean="0"/>
              <a:t> </a:t>
            </a:r>
            <a:r>
              <a:rPr lang="ru-RU" dirty="0" err="1" smtClean="0"/>
              <a:t>таблиця</a:t>
            </a:r>
            <a:r>
              <a:rPr lang="ru-RU" dirty="0" smtClean="0"/>
              <a:t> </a:t>
            </a:r>
            <a:r>
              <a:rPr lang="ru-RU" dirty="0" err="1" smtClean="0"/>
              <a:t>задачі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/>
              <a:t>Було</a:t>
            </a:r>
            <a:r>
              <a:rPr lang="en-US" sz="3200" b="1" i="1" dirty="0" smtClean="0"/>
              <a:t> –</a:t>
            </a:r>
            <a:r>
              <a:rPr lang="uk-UA" sz="3200" b="1" i="1" dirty="0" smtClean="0">
                <a:solidFill>
                  <a:srgbClr val="0070C0"/>
                </a:solidFill>
              </a:rPr>
              <a:t>х</a:t>
            </a:r>
          </a:p>
          <a:p>
            <a:r>
              <a:rPr lang="uk-UA" sz="3200" b="1" i="1" dirty="0" smtClean="0"/>
              <a:t>Випив пес</a:t>
            </a:r>
            <a:r>
              <a:rPr lang="uk-UA" sz="3200" b="1" i="1" dirty="0" smtClean="0">
                <a:solidFill>
                  <a:srgbClr val="0070C0"/>
                </a:solidFill>
              </a:rPr>
              <a:t>-2/5х</a:t>
            </a:r>
            <a:endParaRPr lang="en-US" sz="3200" b="1" i="1" dirty="0" smtClean="0">
              <a:solidFill>
                <a:srgbClr val="0070C0"/>
              </a:solidFill>
            </a:endParaRPr>
          </a:p>
          <a:p>
            <a:r>
              <a:rPr lang="uk-UA" sz="3200" b="1" i="1" dirty="0" err="1" smtClean="0"/>
              <a:t>Залишилось-</a:t>
            </a:r>
            <a:r>
              <a:rPr lang="uk-UA" sz="3200" b="1" i="1" dirty="0" smtClean="0"/>
              <a:t>     </a:t>
            </a:r>
            <a:r>
              <a:rPr lang="en-US" sz="3200" b="1" i="1" dirty="0" smtClean="0">
                <a:solidFill>
                  <a:srgbClr val="0070C0"/>
                </a:solidFill>
              </a:rPr>
              <a:t>x-</a:t>
            </a:r>
            <a:r>
              <a:rPr lang="uk-UA" sz="3200" b="1" i="1" dirty="0" smtClean="0">
                <a:solidFill>
                  <a:srgbClr val="0070C0"/>
                </a:solidFill>
              </a:rPr>
              <a:t>2/5 х</a:t>
            </a:r>
            <a:r>
              <a:rPr lang="uk-UA" sz="3200" b="1" i="1" dirty="0" smtClean="0"/>
              <a:t>(І залишок)</a:t>
            </a:r>
          </a:p>
          <a:p>
            <a:r>
              <a:rPr lang="uk-UA" sz="3200" b="1" i="1" dirty="0" smtClean="0"/>
              <a:t>Випив </a:t>
            </a:r>
            <a:r>
              <a:rPr lang="uk-UA" sz="3200" b="1" i="1" dirty="0" err="1" smtClean="0"/>
              <a:t>кіт-</a:t>
            </a:r>
            <a:r>
              <a:rPr lang="uk-UA" sz="3200" b="1" i="1" dirty="0" smtClean="0"/>
              <a:t>     (</a:t>
            </a:r>
            <a:r>
              <a:rPr lang="en-US" sz="3200" b="1" i="1" dirty="0" smtClean="0">
                <a:solidFill>
                  <a:srgbClr val="0070C0"/>
                </a:solidFill>
              </a:rPr>
              <a:t>x-</a:t>
            </a:r>
            <a:r>
              <a:rPr lang="uk-UA" sz="3200" b="1" i="1" dirty="0" smtClean="0">
                <a:solidFill>
                  <a:srgbClr val="0070C0"/>
                </a:solidFill>
              </a:rPr>
              <a:t>2/5х)1/3  </a:t>
            </a:r>
          </a:p>
          <a:p>
            <a:r>
              <a:rPr lang="uk-UA" sz="3200" b="1" i="1" dirty="0" smtClean="0"/>
              <a:t>Залишилось –(</a:t>
            </a:r>
            <a:r>
              <a:rPr lang="uk-UA" sz="3200" b="1" i="1" dirty="0" smtClean="0">
                <a:solidFill>
                  <a:srgbClr val="0070C0"/>
                </a:solidFill>
              </a:rPr>
              <a:t>х- 2/5х)-(х- 2/5х)1/3 </a:t>
            </a:r>
            <a:r>
              <a:rPr lang="uk-UA" sz="3200" b="1" i="1" dirty="0" smtClean="0"/>
              <a:t>( ІІ залишок)</a:t>
            </a:r>
          </a:p>
          <a:p>
            <a:r>
              <a:rPr lang="uk-UA" sz="3200" b="1" i="1" dirty="0" err="1" smtClean="0"/>
              <a:t>Залишилось-</a:t>
            </a:r>
            <a:r>
              <a:rPr lang="uk-UA" sz="3200" b="1" i="1" dirty="0" smtClean="0"/>
              <a:t>   </a:t>
            </a:r>
            <a:r>
              <a:rPr lang="uk-UA" sz="3200" b="1" i="1" dirty="0" smtClean="0">
                <a:solidFill>
                  <a:srgbClr val="C00000"/>
                </a:solidFill>
              </a:rPr>
              <a:t>1,2  л</a:t>
            </a:r>
            <a:r>
              <a:rPr lang="uk-UA" sz="3200" b="1" i="1" dirty="0" smtClean="0"/>
              <a:t> </a:t>
            </a:r>
            <a:endParaRPr lang="ru-RU" sz="3200" b="1" i="1" dirty="0"/>
          </a:p>
        </p:txBody>
      </p:sp>
    </p:spTree>
  </p:cSld>
  <p:clrMapOvr>
    <a:masterClrMapping/>
  </p:clrMapOvr>
  <p:transition>
    <p:wip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1601788" y="1273175"/>
          <a:ext cx="5940425" cy="4311650"/>
        </p:xfrm>
        <a:graphic>
          <a:graphicData uri="http://schemas.openxmlformats.org/presentationml/2006/ole">
            <p:oleObj spid="_x0000_s20482" name="Документ" r:id="rId4" imgW="5940204" imgH="4311928" progId="Word.Document.12">
              <p:embed/>
            </p:oleObj>
          </a:graphicData>
        </a:graphic>
      </p:graphicFrame>
    </p:spTree>
  </p:cSld>
  <p:clrMapOvr>
    <a:masterClrMapping/>
  </p:clrMapOvr>
  <p:transition>
    <p:wipe/>
    <p:sndAc>
      <p:stSnd>
        <p:snd r:embed="rId3" name="chimes.wav" builtIn="1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296</TotalTime>
  <Words>66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Поток</vt:lpstr>
      <vt:lpstr>Документ Microsoft Office Word</vt:lpstr>
      <vt:lpstr>Слайд 1</vt:lpstr>
      <vt:lpstr>Опорна таблиця задачі:</vt:lpstr>
      <vt:lpstr>Слайд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Пользователь</cp:lastModifiedBy>
  <cp:revision>34</cp:revision>
  <dcterms:created xsi:type="dcterms:W3CDTF">2012-02-11T11:11:00Z</dcterms:created>
  <dcterms:modified xsi:type="dcterms:W3CDTF">2013-02-03T19:45:18Z</dcterms:modified>
</cp:coreProperties>
</file>