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Губиниська</a:t>
            </a:r>
            <a:r>
              <a:rPr lang="ru-RU" dirty="0" smtClean="0">
                <a:solidFill>
                  <a:srgbClr val="7030A0"/>
                </a:solidFill>
              </a:rPr>
              <a:t> ЗОШ </a:t>
            </a:r>
            <a:r>
              <a:rPr lang="uk-UA" dirty="0" smtClean="0">
                <a:solidFill>
                  <a:srgbClr val="7030A0"/>
                </a:solidFill>
              </a:rPr>
              <a:t>І-ІІІ ступеня №1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1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</a:rPr>
              <a:t>Турнір</a:t>
            </a:r>
          </a:p>
          <a:p>
            <a:r>
              <a:rPr lang="uk-UA" sz="7200" b="1" i="1" dirty="0" smtClean="0">
                <a:solidFill>
                  <a:srgbClr val="FF0000"/>
                </a:solidFill>
              </a:rPr>
              <a:t> правознавців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000636"/>
            <a:ext cx="5572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sz="3600" b="1" dirty="0" smtClean="0">
                <a:solidFill>
                  <a:srgbClr val="0070C0"/>
                </a:solidFill>
              </a:rPr>
              <a:t>9 клас</a:t>
            </a:r>
          </a:p>
          <a:p>
            <a:pPr algn="r">
              <a:buNone/>
            </a:pPr>
            <a:r>
              <a:rPr lang="uk-UA" sz="3600" b="1" dirty="0" smtClean="0">
                <a:solidFill>
                  <a:srgbClr val="0070C0"/>
                </a:solidFill>
              </a:rPr>
              <a:t>Класний керівник : І.В. Брага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Юридична консультація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Право 2012\SAM_12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81518" cy="3829858"/>
          </a:xfrm>
          <a:prstGeom prst="rect">
            <a:avLst/>
          </a:prstGeom>
          <a:noFill/>
        </p:spPr>
      </p:pic>
      <p:pic>
        <p:nvPicPr>
          <p:cNvPr id="1027" name="Picture 3" descr="C:\Users\User\Desktop\Право 2012\SAM_1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210080" cy="3758420"/>
          </a:xfrm>
          <a:prstGeom prst="rect">
            <a:avLst/>
          </a:prstGeom>
          <a:noFill/>
        </p:spPr>
      </p:pic>
    </p:spTree>
  </p:cSld>
  <p:clrMapOvr>
    <a:masterClrMapping/>
  </p:clrMapOvr>
  <p:transition advTm="1042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Юридичний рахунок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Право 2012\SAM_1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User\Desktop\Право 2012\SAM_1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4038600" cy="3028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1357298"/>
            <a:ext cx="46938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Група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Прокурори</a:t>
            </a:r>
            <a:r>
              <a:rPr lang="ru-RU" sz="2000" b="1" dirty="0" smtClean="0">
                <a:solidFill>
                  <a:srgbClr val="002060"/>
                </a:solidFill>
              </a:rPr>
              <a:t>»: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Березна Наталя, </a:t>
            </a:r>
            <a:r>
              <a:rPr lang="ru-RU" dirty="0" err="1" smtClean="0">
                <a:solidFill>
                  <a:srgbClr val="002060"/>
                </a:solidFill>
              </a:rPr>
              <a:t>Москаленко</a:t>
            </a:r>
            <a:r>
              <a:rPr lang="ru-RU" dirty="0" smtClean="0">
                <a:solidFill>
                  <a:srgbClr val="002060"/>
                </a:solidFill>
              </a:rPr>
              <a:t> Юл</a:t>
            </a:r>
            <a:r>
              <a:rPr lang="uk-UA" dirty="0" err="1" smtClean="0">
                <a:solidFill>
                  <a:srgbClr val="002060"/>
                </a:solidFill>
              </a:rPr>
              <a:t>ія</a:t>
            </a:r>
            <a:r>
              <a:rPr lang="uk-UA" dirty="0" smtClean="0">
                <a:solidFill>
                  <a:srgbClr val="002060"/>
                </a:solidFill>
              </a:rPr>
              <a:t>,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Явір </a:t>
            </a:r>
            <a:r>
              <a:rPr lang="uk-UA" dirty="0" err="1" smtClean="0">
                <a:solidFill>
                  <a:srgbClr val="002060"/>
                </a:solidFill>
              </a:rPr>
              <a:t>Альона</a:t>
            </a:r>
            <a:r>
              <a:rPr lang="uk-UA" dirty="0" smtClean="0">
                <a:solidFill>
                  <a:srgbClr val="002060"/>
                </a:solidFill>
              </a:rPr>
              <a:t>, Богомол Дмитро,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Бура Тетяна.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786322"/>
            <a:ext cx="44772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</a:rPr>
              <a:t>Група </a:t>
            </a:r>
            <a:r>
              <a:rPr lang="uk-UA" sz="2000" b="1" dirty="0" err="1" smtClean="0">
                <a:solidFill>
                  <a:srgbClr val="00B050"/>
                </a:solidFill>
              </a:rPr>
              <a:t>“Адвокати”</a:t>
            </a:r>
            <a:r>
              <a:rPr lang="uk-UA" sz="20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uk-UA" dirty="0" err="1" smtClean="0">
                <a:solidFill>
                  <a:srgbClr val="00B050"/>
                </a:solidFill>
              </a:rPr>
              <a:t>Стрельников</a:t>
            </a:r>
            <a:r>
              <a:rPr lang="uk-UA" dirty="0" smtClean="0">
                <a:solidFill>
                  <a:srgbClr val="00B050"/>
                </a:solidFill>
              </a:rPr>
              <a:t> Микола, Зуб Олена,</a:t>
            </a:r>
          </a:p>
          <a:p>
            <a:r>
              <a:rPr lang="uk-UA" dirty="0" err="1" smtClean="0">
                <a:solidFill>
                  <a:srgbClr val="00B050"/>
                </a:solidFill>
              </a:rPr>
              <a:t>Левченко</a:t>
            </a:r>
            <a:r>
              <a:rPr lang="uk-UA" dirty="0" smtClean="0">
                <a:solidFill>
                  <a:srgbClr val="00B050"/>
                </a:solidFill>
              </a:rPr>
              <a:t> Юлія, </a:t>
            </a:r>
            <a:r>
              <a:rPr lang="uk-UA" dirty="0" err="1" smtClean="0">
                <a:solidFill>
                  <a:srgbClr val="00B050"/>
                </a:solidFill>
              </a:rPr>
              <a:t>Галата</a:t>
            </a:r>
            <a:r>
              <a:rPr lang="uk-UA" dirty="0" smtClean="0">
                <a:solidFill>
                  <a:srgbClr val="00B050"/>
                </a:solidFill>
              </a:rPr>
              <a:t> Владислав,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Волкова Руслана, </a:t>
            </a:r>
            <a:r>
              <a:rPr lang="uk-UA" dirty="0" err="1" smtClean="0">
                <a:solidFill>
                  <a:srgbClr val="00B050"/>
                </a:solidFill>
              </a:rPr>
              <a:t>Качайло</a:t>
            </a:r>
            <a:r>
              <a:rPr lang="uk-UA" dirty="0" smtClean="0">
                <a:solidFill>
                  <a:srgbClr val="00B050"/>
                </a:solidFill>
              </a:rPr>
              <a:t> Анна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075432" cy="562672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Юридичний семафор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Право 2012\SAM_1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6072230" cy="4514856"/>
          </a:xfrm>
          <a:prstGeom prst="rect">
            <a:avLst/>
          </a:prstGeom>
          <a:noFill/>
        </p:spPr>
      </p:pic>
      <p:pic>
        <p:nvPicPr>
          <p:cNvPr id="3075" name="Picture 3" descr="C:\Users\User\Desktop\Право 2012\SAM_1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4519610" cy="33718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64</Words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Губиниська ЗОШ І-ІІІ ступеня №1</vt:lpstr>
      <vt:lpstr>Юридична консультація</vt:lpstr>
      <vt:lpstr>Юридичний рахунок</vt:lpstr>
      <vt:lpstr>Юридичний семафор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Юридична консультація</dc:title>
  <dc:creator>User</dc:creator>
  <cp:lastModifiedBy>User</cp:lastModifiedBy>
  <cp:revision>4</cp:revision>
  <dcterms:created xsi:type="dcterms:W3CDTF">2012-12-17T15:53:05Z</dcterms:created>
  <dcterms:modified xsi:type="dcterms:W3CDTF">2013-01-10T21:52:56Z</dcterms:modified>
</cp:coreProperties>
</file>