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97" d="100"/>
          <a:sy n="97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85EC-67C9-4DA0-9BED-9287122F1687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93C8-9010-4FB7-B2BE-5C277CE35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93C8-9010-4FB7-B2BE-5C277CE3581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89C3D4-5F2B-4FBB-B86F-1DE36F217239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F835F4-38FD-4433-AA21-3ABD681095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  <p:sndAc>
      <p:stSnd>
        <p:snd r:embed="rId13" name="click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5500694" y="1500174"/>
            <a:ext cx="2971800" cy="4206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Задача</a:t>
            </a:r>
            <a:endParaRPr lang="ru-RU" sz="20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en-US" sz="3200" dirty="0" smtClean="0"/>
              <a:t>P</a:t>
            </a:r>
            <a:r>
              <a:rPr lang="ru-RU" sz="3200" dirty="0" smtClean="0"/>
              <a:t> = 32 см</a:t>
            </a:r>
          </a:p>
          <a:p>
            <a:pPr>
              <a:buNone/>
            </a:pPr>
            <a:r>
              <a:rPr lang="ru-RU" sz="3200" dirty="0" smtClean="0"/>
              <a:t>	1 - ?, в 2 рази </a:t>
            </a:r>
            <a:r>
              <a:rPr lang="en-US" sz="3200" dirty="0" smtClean="0"/>
              <a:t>&gt;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2 - ? на 4 см  </a:t>
            </a:r>
            <a:r>
              <a:rPr lang="en-US" sz="3200" dirty="0" smtClean="0"/>
              <a:t>&lt;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3 - ?</a:t>
            </a:r>
          </a:p>
          <a:p>
            <a:endParaRPr lang="ru-RU" dirty="0"/>
          </a:p>
        </p:txBody>
      </p:sp>
      <p:sp>
        <p:nvSpPr>
          <p:cNvPr id="13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Інтерактивна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ru-RU" sz="1600" dirty="0" err="1" smtClean="0"/>
              <a:t>вправа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«ДЕРЕВО РОЗВ</a:t>
            </a:r>
            <a:r>
              <a:rPr lang="en-US" sz="1600" dirty="0" smtClean="0"/>
              <a:t>’</a:t>
            </a:r>
            <a:r>
              <a:rPr lang="ru-RU" sz="1600" dirty="0" smtClean="0"/>
              <a:t>ЯЗКІВ»</a:t>
            </a:r>
            <a:endParaRPr lang="ru-RU" sz="1600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2570942" y="3214686"/>
            <a:ext cx="3787008" cy="1001720"/>
            <a:chOff x="2214546" y="3214686"/>
            <a:chExt cx="3787008" cy="100172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4572000" y="3214686"/>
              <a:ext cx="71438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5036347" y="3464719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10800000">
              <a:off x="4286248" y="3714752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500694" y="3714752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5750727" y="3964785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10800000">
              <a:off x="2214546" y="4214818"/>
              <a:ext cx="37862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28" y="1428736"/>
          <a:ext cx="6096000" cy="4671626"/>
        </p:xfrm>
        <a:graphic>
          <a:graphicData uri="http://schemas.openxmlformats.org/drawingml/2006/table">
            <a:tbl>
              <a:tblPr/>
              <a:tblGrid>
                <a:gridCol w="1391410"/>
                <a:gridCol w="1578596"/>
                <a:gridCol w="1516201"/>
                <a:gridCol w="1609793"/>
              </a:tblGrid>
              <a:tr h="711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2400" b="1" i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i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2400" b="1" i="0" dirty="0">
                          <a:latin typeface="Calibri"/>
                          <a:ea typeface="Calibri"/>
                          <a:cs typeface="Times New Roman"/>
                        </a:rPr>
                        <a:t>І сторона</a:t>
                      </a:r>
                      <a:endParaRPr lang="ru-RU" sz="2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2400" dirty="0"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98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2400" b="1" i="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2400" b="1" i="0" dirty="0">
                          <a:latin typeface="Calibri"/>
                          <a:ea typeface="Calibri"/>
                          <a:cs typeface="Times New Roman"/>
                        </a:rPr>
                        <a:t>ІІ сторона</a:t>
                      </a:r>
                      <a:endParaRPr lang="ru-RU" sz="2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24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ІІІ сторона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             X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Рівняння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24" marR="449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143040" y="714356"/>
            <a:ext cx="928690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Заповніть таблицю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І група               ІІ група                ІІІ група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  <p:sndAc>
      <p:stSnd>
        <p:snd r:embed="rId2" name="click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група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«Дерево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язків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714356"/>
          <a:ext cx="7572428" cy="37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сторона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сторона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0,5х</a:t>
                      </a:r>
                      <a:endParaRPr lang="ru-RU" sz="2400" b="1" dirty="0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сторона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0,5х+4</a:t>
                      </a:r>
                      <a:endParaRPr lang="ru-RU" sz="2400" b="1" dirty="0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РІВНЯННЯ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Х+0,5х+0,5х+4=32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</a:t>
            </a:r>
            <a:r>
              <a:rPr lang="ru-RU" dirty="0" err="1" smtClean="0"/>
              <a:t>група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«Дерево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язків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714356"/>
          <a:ext cx="7572428" cy="37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сторона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2Х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сторона</a:t>
                      </a:r>
                      <a:endParaRPr lang="ru-RU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х</a:t>
                      </a:r>
                      <a:endParaRPr lang="ru-RU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сторона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х+4</a:t>
                      </a:r>
                      <a:endParaRPr lang="ru-RU" sz="2400" b="1" dirty="0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uk-UA" sz="2400" b="1" dirty="0" smtClean="0"/>
                        <a:t>РІВНЯННЯ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Х+2х+х+4=32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</a:t>
            </a:r>
            <a:r>
              <a:rPr lang="ru-RU" dirty="0" err="1" smtClean="0"/>
              <a:t>група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«Дерево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язків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714356"/>
          <a:ext cx="7572428" cy="37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сторона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(Х-4)*2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сторона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Х-4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сторона</a:t>
                      </a:r>
                      <a:endParaRPr lang="ru-RU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 </a:t>
                      </a:r>
                      <a:endParaRPr lang="ru-RU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465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РІВНЯННЯ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(Х-4)*2+х-4+х=32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</TotalTime>
  <Words>94</Words>
  <Application>Microsoft Office PowerPoint</Application>
  <PresentationFormat>Экран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Інтерактивна вправа «ДЕРЕВО РОЗВ’ЯЗКІВ»</vt:lpstr>
      <vt:lpstr>Слайд 2</vt:lpstr>
      <vt:lpstr>1 група</vt:lpstr>
      <vt:lpstr>2 група</vt:lpstr>
      <vt:lpstr>3 група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Интерактивное упражнение «ДЕРЕВО РЕШЕНИЙ»</dc:title>
  <dc:creator>COMP</dc:creator>
  <cp:lastModifiedBy>Пользователь</cp:lastModifiedBy>
  <cp:revision>12</cp:revision>
  <dcterms:created xsi:type="dcterms:W3CDTF">2012-02-11T13:50:10Z</dcterms:created>
  <dcterms:modified xsi:type="dcterms:W3CDTF">2013-01-28T16:03:31Z</dcterms:modified>
</cp:coreProperties>
</file>